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2C9FB1F-FB9C-4479-85B0-661FF62893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2800" y="381000"/>
            <a:ext cx="81280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altLang="fr-FR" noProof="0"/>
              <a:t>Modifiez le style du titre</a:t>
            </a:r>
            <a:endParaRPr lang="en-US" altLang="fr-FR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D453507-0D42-4881-A804-62CC68194D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12800" y="1066800"/>
            <a:ext cx="81280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altLang="fr-FR" noProof="0"/>
              <a:t>Modifiez le style des sous-titres du masque</a:t>
            </a:r>
            <a:endParaRPr lang="en-US" altLang="fr-FR" noProof="0"/>
          </a:p>
        </p:txBody>
      </p:sp>
    </p:spTree>
    <p:extLst>
      <p:ext uri="{BB962C8B-B14F-4D97-AF65-F5344CB8AC3E}">
        <p14:creationId xmlns:p14="http://schemas.microsoft.com/office/powerpoint/2010/main" val="3044924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FCFD7-9067-4969-A1F5-F37D47DD6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846610-3CF6-4557-988C-F1DE4E055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808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7DF26-6896-461B-AAC6-67B60324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94A080-45B3-450A-91EE-AE398605F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68657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96622D-B3CE-48B5-8EF5-04C62B192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5F3E70-4D37-496F-B041-B8297F19A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0800" y="2286000"/>
            <a:ext cx="4775200" cy="4267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CC9677-D21E-4A4B-A6B8-3AE487B17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2286000"/>
            <a:ext cx="4775200" cy="4267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7978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EBEC3F-5517-4868-B0CB-F4A9E8A6A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B8A57B-14AE-4E10-8152-62D686609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356088-C371-4E71-BEBF-D540A5585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9672EF4-96C1-48C5-B4CB-74F832403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6FA9849-2B03-43CF-96B5-F79EBEF3F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04808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D38C4-BBD4-4D69-BA5F-A58060C0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95989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462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517DC-9BDC-4DCB-AAE7-B6B83E15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EE3734-0BC1-4AD5-9412-8135DFF0A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13C3A5-DD87-4F2D-9A6E-F8565AF29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9595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DD0AB1-ED1E-4611-93A6-DD5BA11C6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CD3918-11D9-4944-9628-4D00FF57F2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8F8D45-7B49-47EE-957E-4C80BFE46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0812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BB84-CE57-40C2-A7A0-1215C8760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05C27D-1937-43A2-A35F-28150B82D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7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D639CB3-3576-4825-97CD-4500B7F803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36000" y="1524000"/>
            <a:ext cx="2438400" cy="50292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6474DAE-F2AF-4192-BAD4-4A92020E3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20800" y="1524000"/>
            <a:ext cx="7112000" cy="5029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570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299634F-9007-4A16-B888-99EF5101F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1"/>
            <a:ext cx="97536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45EC306-9BC8-4444-A9BD-3A770089AC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2286000"/>
            <a:ext cx="97536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89511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2F75A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F75AF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F75AF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F75AF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F75AF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F75AF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F75AF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F75AF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F75AF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rgbClr val="2F75A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rgbClr val="2F75AF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2F75AF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2F75AF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2F75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he-obernai.f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3B367-4DDA-407E-B987-6FDCDFAAB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1976" y="322326"/>
            <a:ext cx="6988048" cy="704850"/>
          </a:xfrm>
        </p:spPr>
        <p:txBody>
          <a:bodyPr/>
          <a:lstStyle/>
          <a:p>
            <a:r>
              <a:rPr lang="fr-FR" sz="5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Engagement étudiant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8D1B0D-97CE-4134-AAEA-0DBEA6C01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6440" y="1237489"/>
            <a:ext cx="3119120" cy="6858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fr-F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Epreuve EF4 – BTS SIO</a:t>
            </a:r>
          </a:p>
          <a:p>
            <a:pPr>
              <a:spcBef>
                <a:spcPct val="0"/>
              </a:spcBef>
            </a:pPr>
            <a:r>
              <a:rPr lang="fr-F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ULMER Jordan </a:t>
            </a:r>
          </a:p>
          <a:p>
            <a:pPr>
              <a:spcBef>
                <a:spcPct val="0"/>
              </a:spcBef>
            </a:pPr>
            <a:r>
              <a:rPr lang="fr-FR" sz="1800"/>
              <a:t>071616793FD</a:t>
            </a:r>
            <a:endParaRPr lang="fr-F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</a:pPr>
            <a:endParaRPr lang="fr-F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91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A08A08-13B2-4E0C-BED9-924CC63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434C2-391A-4F55-AB76-6139218D6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AutoNum type="romanUcParenR"/>
            </a:pPr>
            <a:r>
              <a:rPr lang="fr-FR" u="sng" dirty="0"/>
              <a:t>Présentation du club</a:t>
            </a:r>
          </a:p>
          <a:p>
            <a:pPr marL="571500" indent="-571500">
              <a:buAutoNum type="romanUcParenR"/>
            </a:pPr>
            <a:endParaRPr lang="fr-FR" u="sng" dirty="0"/>
          </a:p>
          <a:p>
            <a:pPr marL="571500" indent="-571500">
              <a:buAutoNum type="romanUcParenR"/>
            </a:pPr>
            <a:r>
              <a:rPr lang="fr-FR" u="sng" dirty="0"/>
              <a:t>Mes missions</a:t>
            </a:r>
          </a:p>
          <a:p>
            <a:pPr marL="571500" indent="-571500">
              <a:buAutoNum type="romanUcParenR"/>
            </a:pPr>
            <a:endParaRPr lang="fr-FR" u="sng" dirty="0"/>
          </a:p>
          <a:p>
            <a:pPr marL="571500" indent="-571500">
              <a:buAutoNum type="romanUcParenR"/>
            </a:pPr>
            <a:r>
              <a:rPr lang="fr-FR" u="sng" dirty="0"/>
              <a:t>Quel rapport avec le BTS SIO ?</a:t>
            </a:r>
          </a:p>
          <a:p>
            <a:pPr marL="571500" indent="-571500">
              <a:buAutoNum type="romanUcParenR"/>
            </a:pPr>
            <a:endParaRPr lang="fr-FR" u="sng" dirty="0"/>
          </a:p>
          <a:p>
            <a:pPr marL="571500" indent="-571500">
              <a:buAutoNum type="romanUcParenR"/>
            </a:pPr>
            <a:r>
              <a:rPr lang="fr-FR" u="sng" dirty="0"/>
              <a:t>Conclusion</a:t>
            </a:r>
          </a:p>
          <a:p>
            <a:pPr marL="571500" indent="-571500">
              <a:buAutoNum type="romanUcParenR"/>
            </a:pPr>
            <a:endParaRPr lang="fr-FR" u="sng" dirty="0"/>
          </a:p>
        </p:txBody>
      </p:sp>
    </p:spTree>
    <p:extLst>
      <p:ext uri="{BB962C8B-B14F-4D97-AF65-F5344CB8AC3E}">
        <p14:creationId xmlns:p14="http://schemas.microsoft.com/office/powerpoint/2010/main" val="401428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F4C8CE-3738-4ACF-A913-BDB336022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48" y="1239916"/>
            <a:ext cx="5947052" cy="715963"/>
          </a:xfrm>
        </p:spPr>
        <p:txBody>
          <a:bodyPr/>
          <a:lstStyle/>
          <a:p>
            <a:r>
              <a:rPr lang="fr-FR" dirty="0"/>
              <a:t>I) </a:t>
            </a:r>
            <a:r>
              <a:rPr lang="fr-FR" u="sng" dirty="0"/>
              <a:t>Présentation du club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2B702F2-B7C2-4688-A1FB-FD1A60115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394" y="734554"/>
            <a:ext cx="2568606" cy="2694446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E0DF8E-3C98-47D2-97C4-197D5C08B2DF}"/>
              </a:ext>
            </a:extLst>
          </p:cNvPr>
          <p:cNvSpPr txBox="1"/>
          <p:nvPr/>
        </p:nvSpPr>
        <p:spPr>
          <a:xfrm>
            <a:off x="219456" y="2584704"/>
            <a:ext cx="93085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Date de création : 1984</a:t>
            </a:r>
          </a:p>
          <a:p>
            <a:pPr algn="just"/>
            <a:r>
              <a:rPr lang="fr-FR" dirty="0"/>
              <a:t>Type de structure : Organisation à but non lucratif, Club sportif (tir à l’arc),</a:t>
            </a:r>
          </a:p>
          <a:p>
            <a:pPr algn="just"/>
            <a:r>
              <a:rPr lang="fr-FR" dirty="0"/>
              <a:t>Localisation : Halle Bugeaud, Obernai,</a:t>
            </a:r>
          </a:p>
          <a:p>
            <a:pPr algn="just"/>
            <a:r>
              <a:rPr lang="fr-FR" dirty="0"/>
              <a:t>Licenciés : 96, dont 38% sont des femmes et 44 % sont des jeunes (chiffre datant de 2022),</a:t>
            </a:r>
          </a:p>
          <a:p>
            <a:pPr algn="just"/>
            <a:r>
              <a:rPr lang="fr-FR" dirty="0"/>
              <a:t>Site internet : </a:t>
            </a:r>
            <a:r>
              <a:rPr lang="fr-FR" dirty="0">
                <a:hlinkClick r:id="rId3"/>
              </a:rPr>
              <a:t>http://www.ahe-obernai.fr/</a:t>
            </a:r>
            <a:endParaRPr lang="fr-FR" dirty="0"/>
          </a:p>
          <a:p>
            <a:pPr algn="just"/>
            <a:endParaRPr lang="fr-FR" dirty="0"/>
          </a:p>
        </p:txBody>
      </p:sp>
      <p:pic>
        <p:nvPicPr>
          <p:cNvPr id="6" name="Image 5" descr="Une image contenant plancher, intérieur, table&#10;&#10;Description générée automatiquement">
            <a:extLst>
              <a:ext uri="{FF2B5EF4-FFF2-40B4-BE49-F238E27FC236}">
                <a16:creationId xmlns:a16="http://schemas.microsoft.com/office/drawing/2014/main" id="{E9B72E3A-2516-4119-8EE9-D50F8175C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29760"/>
            <a:ext cx="6096000" cy="242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91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600F3-D6F9-48B2-91E2-FA9E40464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2" y="1266549"/>
            <a:ext cx="11489518" cy="715963"/>
          </a:xfrm>
        </p:spPr>
        <p:txBody>
          <a:bodyPr/>
          <a:lstStyle/>
          <a:p>
            <a:r>
              <a:rPr lang="fr-FR" sz="2800" u="sng" dirty="0"/>
              <a:t>Organigramme du Conseil d’administration et de l’équipe encadrante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8A7B052-9FC2-4D35-A327-B3677D599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5932" r="3178" b="11658"/>
          <a:stretch/>
        </p:blipFill>
        <p:spPr>
          <a:xfrm>
            <a:off x="6297229" y="2902998"/>
            <a:ext cx="5646011" cy="37375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0FE3B4-4E3F-450E-8362-0D520B9544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 t="10641" r="6300" b="11551"/>
          <a:stretch/>
        </p:blipFill>
        <p:spPr>
          <a:xfrm>
            <a:off x="177553" y="2902998"/>
            <a:ext cx="5717220" cy="373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6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2C716A-8A5C-46DB-965B-E65C64F05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36" y="1231393"/>
            <a:ext cx="9753600" cy="715963"/>
          </a:xfrm>
        </p:spPr>
        <p:txBody>
          <a:bodyPr/>
          <a:lstStyle/>
          <a:p>
            <a:r>
              <a:rPr lang="fr-FR" dirty="0"/>
              <a:t>II) </a:t>
            </a:r>
            <a:r>
              <a:rPr lang="fr-FR" u="sng" dirty="0"/>
              <a:t>Mes Missions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E09115-93D3-447A-AD35-F87562CB7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36" y="2455323"/>
            <a:ext cx="11793728" cy="4910644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/>
              <a:t>a) Mes Missions en tant qu’assistant entraineur sont :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- d'appliquer les consignes venant d'un entraineur,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- de réaliser l'échauffement en début d'entrainement,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- de voir comment les archers tirent et de les corriger,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- de prendre un groupe d'archers pour leurs expliquer des consignes ou de donner des informations.</a:t>
            </a:r>
          </a:p>
        </p:txBody>
      </p:sp>
    </p:spTree>
    <p:extLst>
      <p:ext uri="{BB962C8B-B14F-4D97-AF65-F5344CB8AC3E}">
        <p14:creationId xmlns:p14="http://schemas.microsoft.com/office/powerpoint/2010/main" val="2042314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E09115-93D3-447A-AD35-F87562CB7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" y="1322832"/>
            <a:ext cx="12277344" cy="5687568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/>
              <a:t>b) Mes Missions en tant que membre du conseil d’administration et bénévole du club sont :</a:t>
            </a:r>
            <a:br>
              <a:rPr lang="fr-FR" sz="2000" dirty="0"/>
            </a:br>
            <a:br>
              <a:rPr lang="fr-FR" sz="2000" dirty="0"/>
            </a:br>
            <a:r>
              <a:rPr lang="fr-FR" sz="2000" dirty="0"/>
              <a:t>- d'aider à la mise en place des sessions d'entrainement,</a:t>
            </a:r>
            <a:br>
              <a:rPr lang="fr-FR" sz="2000" dirty="0"/>
            </a:br>
            <a:br>
              <a:rPr lang="fr-FR" sz="2000" dirty="0"/>
            </a:br>
            <a:r>
              <a:rPr lang="fr-FR" sz="2000" dirty="0"/>
              <a:t>- d'aider à la mise en place à l'organisation de compétitions,</a:t>
            </a:r>
            <a:br>
              <a:rPr lang="fr-FR" sz="2000" dirty="0"/>
            </a:br>
            <a:br>
              <a:rPr lang="fr-FR" sz="2000" dirty="0"/>
            </a:br>
            <a:r>
              <a:rPr lang="fr-FR" sz="2000" dirty="0"/>
              <a:t>- d'aider à la mise en place d'événement extérieur organisé par la ville d'Obernai,</a:t>
            </a:r>
            <a:br>
              <a:rPr lang="fr-FR" sz="2000" dirty="0"/>
            </a:br>
            <a:br>
              <a:rPr lang="fr-FR" sz="2000" dirty="0"/>
            </a:br>
            <a:r>
              <a:rPr lang="fr-FR" sz="2000" dirty="0"/>
              <a:t>- de participer à l'organisation du club en prenant des décisions et en dialoguant,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- de préparer les liens d’invitation pour les réunions du conseil d’administration sur des logiciels de conférence,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- de faire la relation Comité – Jeunes,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- de proposer des idées et savoir les défendre en argumentant,</a:t>
            </a:r>
          </a:p>
        </p:txBody>
      </p:sp>
    </p:spTree>
    <p:extLst>
      <p:ext uri="{BB962C8B-B14F-4D97-AF65-F5344CB8AC3E}">
        <p14:creationId xmlns:p14="http://schemas.microsoft.com/office/powerpoint/2010/main" val="140905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33FB0A-79F4-4E8A-8803-34EDC6589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6162"/>
            <a:ext cx="9753600" cy="715963"/>
          </a:xfrm>
        </p:spPr>
        <p:txBody>
          <a:bodyPr/>
          <a:lstStyle/>
          <a:p>
            <a:r>
              <a:rPr lang="fr-FR" dirty="0"/>
              <a:t>III) </a:t>
            </a:r>
            <a:r>
              <a:rPr lang="fr-FR" u="sng" dirty="0"/>
              <a:t>Quel rapport avec le BTS SIO ?</a:t>
            </a:r>
            <a:br>
              <a:rPr lang="fr-FR" u="sng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210A76-4471-45FC-B053-7B498CF14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12264"/>
            <a:ext cx="10976864" cy="4639056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/>
              <a:t> Grâce à ces missions, j’ai pu développer les compétences suivantes :</a:t>
            </a:r>
          </a:p>
          <a:p>
            <a:pPr>
              <a:buFontTx/>
              <a:buChar char="-"/>
            </a:pPr>
            <a:r>
              <a:rPr lang="fr-FR" sz="2400" dirty="0"/>
              <a:t>Gestion d’un groupe,</a:t>
            </a:r>
          </a:p>
          <a:p>
            <a:pPr>
              <a:buFontTx/>
              <a:buChar char="-"/>
            </a:pPr>
            <a:r>
              <a:rPr lang="fr-FR" sz="2400" dirty="0"/>
              <a:t>Prise de décision et défendre ses idées avec des arguments,</a:t>
            </a:r>
          </a:p>
          <a:p>
            <a:pPr>
              <a:buFontTx/>
              <a:buChar char="-"/>
            </a:pPr>
            <a:r>
              <a:rPr lang="fr-FR" sz="2400" dirty="0"/>
              <a:t>Mise en place d’un lien d’invitation pour organiser une réunion,</a:t>
            </a:r>
          </a:p>
          <a:p>
            <a:pPr>
              <a:buFontTx/>
              <a:buChar char="-"/>
            </a:pPr>
            <a:r>
              <a:rPr lang="fr-FR" sz="2400" dirty="0"/>
              <a:t>Donner et expliquer des consignes,</a:t>
            </a:r>
          </a:p>
          <a:p>
            <a:pPr>
              <a:buFontTx/>
              <a:buChar char="-"/>
            </a:pPr>
            <a:r>
              <a:rPr lang="fr-FR" sz="2400" dirty="0"/>
              <a:t>Esprit d’équipe,</a:t>
            </a:r>
          </a:p>
          <a:p>
            <a:pPr>
              <a:buFontTx/>
              <a:buChar char="-"/>
            </a:pPr>
            <a:r>
              <a:rPr lang="fr-FR" sz="2400" dirty="0"/>
              <a:t>Ecoute,</a:t>
            </a:r>
          </a:p>
          <a:p>
            <a:pPr>
              <a:buFontTx/>
              <a:buChar char="-"/>
            </a:pPr>
            <a:r>
              <a:rPr lang="fr-FR" sz="2400" dirty="0"/>
              <a:t>Communication,</a:t>
            </a:r>
          </a:p>
          <a:p>
            <a:pPr>
              <a:buFontTx/>
              <a:buChar char="-"/>
            </a:pPr>
            <a:endParaRPr lang="fr-FR" sz="2400" dirty="0"/>
          </a:p>
          <a:p>
            <a:pPr>
              <a:buFontTx/>
              <a:buChar char="-"/>
            </a:pPr>
            <a:endParaRPr lang="fr-FR" sz="2400" dirty="0"/>
          </a:p>
          <a:p>
            <a:pPr>
              <a:buFontTx/>
              <a:buChar char="-"/>
            </a:pPr>
            <a:endParaRPr lang="fr-FR" sz="2400" dirty="0"/>
          </a:p>
          <a:p>
            <a:pPr>
              <a:buFontTx/>
              <a:buChar char="-"/>
            </a:pPr>
            <a:endParaRPr lang="fr-FR" sz="2400" dirty="0"/>
          </a:p>
          <a:p>
            <a:pPr>
              <a:buFontTx/>
              <a:buChar char="-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17165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73EC5D-4E5C-4F6F-A74A-DA0516D70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" y="1267969"/>
            <a:ext cx="9753600" cy="715963"/>
          </a:xfrm>
        </p:spPr>
        <p:txBody>
          <a:bodyPr/>
          <a:lstStyle/>
          <a:p>
            <a:r>
              <a:rPr lang="fr-FR" dirty="0"/>
              <a:t>IV) 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2D5972-A7EF-481C-B5B6-6EB4EB014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484437"/>
            <a:ext cx="9753600" cy="42672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Remerciement au club de m’avoir proposé ces opportunités qui seront utiles pour ma carrière professionnelle,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2989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C216A-9989-40A9-9025-7D8C396C5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FIN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77C34D-8569-43CF-9354-49C57BE4F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Je vous remercie de m’avoir écouté et si vous avez des questions, n’hésitez pas à les poser !</a:t>
            </a:r>
          </a:p>
        </p:txBody>
      </p:sp>
    </p:spTree>
    <p:extLst>
      <p:ext uri="{BB962C8B-B14F-4D97-AF65-F5344CB8AC3E}">
        <p14:creationId xmlns:p14="http://schemas.microsoft.com/office/powerpoint/2010/main" val="2585578005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powerpoint-template-24 8">
      <a:dk1>
        <a:srgbClr val="4D4D4D"/>
      </a:dk1>
      <a:lt1>
        <a:srgbClr val="FFFFFF"/>
      </a:lt1>
      <a:dk2>
        <a:srgbClr val="4D4D4D"/>
      </a:dk2>
      <a:lt2>
        <a:srgbClr val="B91003"/>
      </a:lt2>
      <a:accent1>
        <a:srgbClr val="1264E2"/>
      </a:accent1>
      <a:accent2>
        <a:srgbClr val="2189F8"/>
      </a:accent2>
      <a:accent3>
        <a:srgbClr val="FFFFFF"/>
      </a:accent3>
      <a:accent4>
        <a:srgbClr val="404040"/>
      </a:accent4>
      <a:accent5>
        <a:srgbClr val="AAB8EE"/>
      </a:accent5>
      <a:accent6>
        <a:srgbClr val="1D7CE1"/>
      </a:accent6>
      <a:hlink>
        <a:srgbClr val="2CA8FE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2F75AF"/>
        </a:lt2>
        <a:accent1>
          <a:srgbClr val="3E88C2"/>
        </a:accent1>
        <a:accent2>
          <a:srgbClr val="80C6ED"/>
        </a:accent2>
        <a:accent3>
          <a:srgbClr val="FFFFFF"/>
        </a:accent3>
        <a:accent4>
          <a:srgbClr val="404040"/>
        </a:accent4>
        <a:accent5>
          <a:srgbClr val="AFC3DD"/>
        </a:accent5>
        <a:accent6>
          <a:srgbClr val="73B3D7"/>
        </a:accent6>
        <a:hlink>
          <a:srgbClr val="8AC0E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2F75AF"/>
        </a:lt2>
        <a:accent1>
          <a:srgbClr val="C31F26"/>
        </a:accent1>
        <a:accent2>
          <a:srgbClr val="80C6ED"/>
        </a:accent2>
        <a:accent3>
          <a:srgbClr val="FFFFFF"/>
        </a:accent3>
        <a:accent4>
          <a:srgbClr val="404040"/>
        </a:accent4>
        <a:accent5>
          <a:srgbClr val="DEABAC"/>
        </a:accent5>
        <a:accent6>
          <a:srgbClr val="73B3D7"/>
        </a:accent6>
        <a:hlink>
          <a:srgbClr val="8AC0E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63ECF"/>
        </a:lt2>
        <a:accent1>
          <a:srgbClr val="1264E2"/>
        </a:accent1>
        <a:accent2>
          <a:srgbClr val="2189F8"/>
        </a:accent2>
        <a:accent3>
          <a:srgbClr val="FFFFFF"/>
        </a:accent3>
        <a:accent4>
          <a:srgbClr val="404040"/>
        </a:accent4>
        <a:accent5>
          <a:srgbClr val="AAB8EE"/>
        </a:accent5>
        <a:accent6>
          <a:srgbClr val="1D7CE1"/>
        </a:accent6>
        <a:hlink>
          <a:srgbClr val="2CA8F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B91003"/>
        </a:lt2>
        <a:accent1>
          <a:srgbClr val="1264E2"/>
        </a:accent1>
        <a:accent2>
          <a:srgbClr val="2189F8"/>
        </a:accent2>
        <a:accent3>
          <a:srgbClr val="FFFFFF"/>
        </a:accent3>
        <a:accent4>
          <a:srgbClr val="404040"/>
        </a:accent4>
        <a:accent5>
          <a:srgbClr val="AAB8EE"/>
        </a:accent5>
        <a:accent6>
          <a:srgbClr val="1D7CE1"/>
        </a:accent6>
        <a:hlink>
          <a:srgbClr val="2CA8F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282</TotalTime>
  <Words>384</Words>
  <Application>Microsoft Office PowerPoint</Application>
  <PresentationFormat>Grand écran</PresentationFormat>
  <Paragraphs>47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Microsoft Sans Serif</vt:lpstr>
      <vt:lpstr>Tahoma</vt:lpstr>
      <vt:lpstr>powerpoint-template-24</vt:lpstr>
      <vt:lpstr>Engagement étudiant </vt:lpstr>
      <vt:lpstr>Sommaire</vt:lpstr>
      <vt:lpstr>I) Présentation du club</vt:lpstr>
      <vt:lpstr>Organigramme du Conseil d’administration et de l’équipe encadrante</vt:lpstr>
      <vt:lpstr>II) Mes Missions </vt:lpstr>
      <vt:lpstr>Présentation PowerPoint</vt:lpstr>
      <vt:lpstr>III) Quel rapport avec le BTS SIO ? </vt:lpstr>
      <vt:lpstr>IV) Conclusion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Engagement étudiant </dc:title>
  <dc:creator>ULMER Jordan</dc:creator>
  <cp:lastModifiedBy>ULMER Jordan</cp:lastModifiedBy>
  <cp:revision>44</cp:revision>
  <dcterms:created xsi:type="dcterms:W3CDTF">2021-11-28T13:16:13Z</dcterms:created>
  <dcterms:modified xsi:type="dcterms:W3CDTF">2022-04-04T17:00:24Z</dcterms:modified>
</cp:coreProperties>
</file>